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2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94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174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879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031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635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690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55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409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462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234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319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858CD-2789-4971-97B5-FE76BED052DB}" type="datetimeFigureOut">
              <a:rPr lang="es-CL" smtClean="0"/>
              <a:t>16-04-2018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86228-3FA2-41C6-B04A-1917C3478C8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10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3" name="4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0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9770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1970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07397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32167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4032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0863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9561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9164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1090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0690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7498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32881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77381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1773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5030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71762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26675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CL" sz="8800" dirty="0" smtClean="0">
                <a:solidFill>
                  <a:srgbClr val="FF0000"/>
                </a:solidFill>
              </a:rPr>
              <a:t>FIN</a:t>
            </a:r>
            <a:endParaRPr lang="es-CL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6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8972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7561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0823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23099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9263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56879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2219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Presentación en pantalla (4:3)</PresentationFormat>
  <Paragraphs>1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Heraldo Andrés Huerta Aravena</dc:creator>
  <cp:lastModifiedBy>Heraldo Andrés Huerta Aravena</cp:lastModifiedBy>
  <cp:revision>1</cp:revision>
  <dcterms:created xsi:type="dcterms:W3CDTF">2018-04-16T18:16:31Z</dcterms:created>
  <dcterms:modified xsi:type="dcterms:W3CDTF">2018-04-16T18:26:03Z</dcterms:modified>
</cp:coreProperties>
</file>